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2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86225-2217-469E-9730-97B1E2EE94A4}" type="datetimeFigureOut">
              <a:rPr lang="en-US" smtClean="0"/>
              <a:pPr/>
              <a:t>1/10/2011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0610AA6-599C-40FC-9D32-C3868E02E4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86225-2217-469E-9730-97B1E2EE94A4}" type="datetimeFigureOut">
              <a:rPr lang="en-US" smtClean="0"/>
              <a:pPr/>
              <a:t>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10AA6-599C-40FC-9D32-C3868E02E4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86225-2217-469E-9730-97B1E2EE94A4}" type="datetimeFigureOut">
              <a:rPr lang="en-US" smtClean="0"/>
              <a:pPr/>
              <a:t>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10AA6-599C-40FC-9D32-C3868E02E4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86225-2217-469E-9730-97B1E2EE94A4}" type="datetimeFigureOut">
              <a:rPr lang="en-US" smtClean="0"/>
              <a:pPr/>
              <a:t>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10AA6-599C-40FC-9D32-C3868E02E4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86225-2217-469E-9730-97B1E2EE94A4}" type="datetimeFigureOut">
              <a:rPr lang="en-US" smtClean="0"/>
              <a:pPr/>
              <a:t>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0610AA6-599C-40FC-9D32-C3868E02E4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86225-2217-469E-9730-97B1E2EE94A4}" type="datetimeFigureOut">
              <a:rPr lang="en-US" smtClean="0"/>
              <a:pPr/>
              <a:t>1/10/2011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10AA6-599C-40FC-9D32-C3868E02E4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86225-2217-469E-9730-97B1E2EE94A4}" type="datetimeFigureOut">
              <a:rPr lang="en-US" smtClean="0"/>
              <a:pPr/>
              <a:t>1/10/2011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10AA6-599C-40FC-9D32-C3868E02E4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86225-2217-469E-9730-97B1E2EE94A4}" type="datetimeFigureOut">
              <a:rPr lang="en-US" smtClean="0"/>
              <a:pPr/>
              <a:t>1/10/2011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10AA6-599C-40FC-9D32-C3868E02E4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86225-2217-469E-9730-97B1E2EE94A4}" type="datetimeFigureOut">
              <a:rPr lang="en-US" smtClean="0"/>
              <a:pPr/>
              <a:t>1/10/2011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10AA6-599C-40FC-9D32-C3868E02E4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86225-2217-469E-9730-97B1E2EE94A4}" type="datetimeFigureOut">
              <a:rPr lang="en-US" smtClean="0"/>
              <a:pPr/>
              <a:t>1/10/2011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10AA6-599C-40FC-9D32-C3868E02E4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86225-2217-469E-9730-97B1E2EE94A4}" type="datetimeFigureOut">
              <a:rPr lang="en-US" smtClean="0"/>
              <a:pPr/>
              <a:t>1/10/2011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0610AA6-599C-40FC-9D32-C3868E02E4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986225-2217-469E-9730-97B1E2EE94A4}" type="datetimeFigureOut">
              <a:rPr lang="en-US" smtClean="0"/>
              <a:pPr/>
              <a:t>1/10/2011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0610AA6-599C-40FC-9D32-C3868E02E4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ncer.gov/cancertopics/pdq/treatment/adultAML/Patient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ahaj\Desktop\Blackboard-psd10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By: Gabriel Valdeleon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Quinnell Hananiah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Rukondo Kachope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Nicholas Saybel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Circulatory System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2590800"/>
            <a:ext cx="1174750" cy="294973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ahaj\Desktop\Blackboard-psd10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Introduction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The Circulatory is one of the most important organ systems in your body. 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The Circulatory system distributes nutrients throughout your body. The Circulatory system also transports oxygen to cells and removes waste products.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The Circulatory system contains your heart, red blood cells, arteries, and veins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0" y="3886200"/>
            <a:ext cx="4343400" cy="234949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ahaj\Desktop\Blackboard-psd10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The Heart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 heart is one of the most important organs in the body.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heart’s main function is to pump blood through out the body.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Without the heart we live.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parts of the heart are the Vena Cava, Right Atrium, Valves, Right  Ventricle, Pulmonary Artery, Pulmonary Veins, Left Ventricle, and the Left Atrium.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2" descr="http://image.absoluteastronomy.com/images/encyclopediaimages/d/di/diagram_of_the_human_heart_(cropped).sv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4114800"/>
            <a:ext cx="2057400" cy="2057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ahaj\Desktop\Blackboard-psd10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Blood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Red Blood cells are specialized cells that transport oxygen through the body. They don’t have a nucleus. 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White Blood cells are specialized cells that fight infection. They do have a nucleus.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Platelets are cells that help stop bleeding. They don’t have a nucleus.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Plasma is the liquid part of your blood that carries nutrients to your cells and carries waste away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The way that blood travels is through the vena cava, right atrium, right ventricle, pulmonary artery, lungs, pulmonary veins, left atrium, left ventricle, aorta, organs in the body.</a:t>
            </a: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6" name="Picture 2" descr="http://www.getwellnatural.com/images/categories/Blood_Health_Red_Platelets_800px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4953000"/>
            <a:ext cx="7315200" cy="13062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ahaj\Desktop\Blackboard-psd10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Arteries, Veins, And Capillaries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Veins are blood vessels that carry blood to the heart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Arteries are blood vessels that carry blood away from the heart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Capillaries are the smallest blood vessels. They are one cell thick. They connect veins and arteries.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2" descr="http://www.landholt.com/Graphics/Images/arteries_veins_0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3886200"/>
            <a:ext cx="2209800" cy="2209800"/>
          </a:xfrm>
          <a:prstGeom prst="rect">
            <a:avLst/>
          </a:prstGeom>
          <a:noFill/>
        </p:spPr>
      </p:pic>
      <p:pic>
        <p:nvPicPr>
          <p:cNvPr id="6" name="Picture 2" descr="http://www.medicalook.com/systems_images/Capillaries_larg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4114800"/>
            <a:ext cx="2819401" cy="199996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ahaj\Desktop\Blackboard-psd10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5800"/>
            <a:ext cx="7772400" cy="960438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How the Circulatory System works with the other systems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7772400" cy="4191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 Circulatory System depends on the Nervous System to give messages on where to send blood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Digestive System breaks down food to allow the Circulatory System to absorb it.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Different Parts of the Excretory System cleans the blood within the Circulatory System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4038600"/>
            <a:ext cx="1612900" cy="215330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ahaj\Desktop\Blackboard-psd10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Disease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solidFill>
                  <a:srgbClr val="FFFFFF"/>
                </a:solidFill>
              </a:rPr>
              <a:t>Leukemia- is a cancer of the blood or bone marrow.</a:t>
            </a:r>
          </a:p>
          <a:p>
            <a:r>
              <a:rPr lang="en-US" sz="2000" dirty="0" smtClean="0">
                <a:solidFill>
                  <a:srgbClr val="FFFFFF"/>
                </a:solidFill>
              </a:rPr>
              <a:t>You get it from an large increase of defective white blood cells.</a:t>
            </a:r>
          </a:p>
          <a:p>
            <a:r>
              <a:rPr lang="en-US" sz="2000" dirty="0" smtClean="0">
                <a:solidFill>
                  <a:srgbClr val="FFFFFF"/>
                </a:solidFill>
              </a:rPr>
              <a:t>The symptoms of leukemia are fatigue, excessive bruising, abdominal pain, weight loss, weakness, enlargement of lymph nodes, spleen, or liver, and abnormal bleeding.</a:t>
            </a:r>
          </a:p>
          <a:p>
            <a:r>
              <a:rPr lang="en-US" sz="2000" dirty="0" smtClean="0">
                <a:solidFill>
                  <a:srgbClr val="FFFFFF"/>
                </a:solidFill>
              </a:rPr>
              <a:t>Bone marrow aspirations and blood tests are common ways of diagnosing leukemia</a:t>
            </a:r>
          </a:p>
          <a:p>
            <a:r>
              <a:rPr lang="en-US" sz="2000" dirty="0" smtClean="0">
                <a:solidFill>
                  <a:srgbClr val="FFFFFF"/>
                </a:solidFill>
              </a:rPr>
              <a:t>Leukemia can be treated by radiation therapy (few side affects), or by getting a bone marrow transplant (risky surgery, needs donor, and high death rate, only use in life threatening situations.)</a:t>
            </a:r>
          </a:p>
          <a:p>
            <a:r>
              <a:rPr lang="en-US" sz="2000" dirty="0" smtClean="0">
                <a:solidFill>
                  <a:srgbClr val="FFFFFF"/>
                </a:solidFill>
              </a:rPr>
              <a:t>Leukemia affects your bone marrow. The bone marrow spreads bad cells into the blood stream, then into the lymph nodes. This weakness the immune system.</a:t>
            </a:r>
            <a:endParaRPr lang="en-US" sz="2000" dirty="0">
              <a:solidFill>
                <a:srgbClr val="FFFFFF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8400" y="685800"/>
            <a:ext cx="2133600" cy="116603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ahaj\Desktop\Blackboard-psd10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7086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Fun Facts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The left side of the heart contains oxygenated blood whereas the right side has de-oxygenated blood</a:t>
            </a:r>
          </a:p>
          <a:p>
            <a:pPr lvl="0"/>
            <a:r>
              <a:rPr lang="en-US" dirty="0">
                <a:solidFill>
                  <a:schemeClr val="bg1"/>
                </a:solidFill>
              </a:rPr>
              <a:t>One drop of blood has about 5 million red blood cells and 12 thousand white blood cells</a:t>
            </a:r>
          </a:p>
          <a:p>
            <a:pPr lvl="0"/>
            <a:r>
              <a:rPr lang="en-US" dirty="0">
                <a:solidFill>
                  <a:schemeClr val="bg1"/>
                </a:solidFill>
              </a:rPr>
              <a:t> The heartbeats about 30 million times in 365 days</a:t>
            </a:r>
          </a:p>
          <a:p>
            <a:pPr lvl="0"/>
            <a:r>
              <a:rPr lang="en-US" dirty="0">
                <a:solidFill>
                  <a:schemeClr val="bg1"/>
                </a:solidFill>
              </a:rPr>
              <a:t>The body of an adult contains 60,000 miles of blood vessels</a:t>
            </a:r>
          </a:p>
          <a:p>
            <a:pPr lvl="0"/>
            <a:r>
              <a:rPr lang="en-US" dirty="0">
                <a:solidFill>
                  <a:schemeClr val="bg1"/>
                </a:solidFill>
              </a:rPr>
              <a:t>Blood that is rich in oxygen is red; blood that is poor in oxygen is blue. 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1" y="598034"/>
            <a:ext cx="1676400" cy="142199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ahaj\Desktop\Blackboard-psd10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References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Science in Action 8 Textbook, 2004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Google Images</a:t>
            </a:r>
          </a:p>
          <a:p>
            <a:r>
              <a:rPr lang="en-US" smtClean="0">
                <a:solidFill>
                  <a:schemeClr val="bg1"/>
                </a:solidFill>
              </a:rPr>
              <a:t>Wikipedia </a:t>
            </a:r>
          </a:p>
          <a:p>
            <a:r>
              <a:rPr lang="en-US" u="sng" smtClean="0">
                <a:hlinkClick r:id="rId3"/>
              </a:rPr>
              <a:t>http</a:t>
            </a:r>
            <a:r>
              <a:rPr lang="en-US" u="sng" dirty="0" smtClean="0">
                <a:hlinkClick r:id="rId3"/>
              </a:rPr>
              <a:t>://</a:t>
            </a:r>
            <a:r>
              <a:rPr lang="en-US" u="sng" dirty="0" smtClean="0">
                <a:hlinkClick r:id="rId3"/>
              </a:rPr>
              <a:t>www.cancer.gov/cancertopics/pdq/treatment/adultAML/Patient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392</TotalTime>
  <Words>560</Words>
  <Application>Microsoft Macintosh PowerPoint</Application>
  <PresentationFormat>On-screen Show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Equity</vt:lpstr>
      <vt:lpstr>The Circulatory System</vt:lpstr>
      <vt:lpstr>Introduction</vt:lpstr>
      <vt:lpstr>The Heart</vt:lpstr>
      <vt:lpstr>Blood</vt:lpstr>
      <vt:lpstr>Arteries, Veins, And Capillaries</vt:lpstr>
      <vt:lpstr>How the Circulatory System works with the other systems</vt:lpstr>
      <vt:lpstr>Disease</vt:lpstr>
      <vt:lpstr>Fun Facts </vt:lpstr>
      <vt:lpstr>References</vt:lpstr>
    </vt:vector>
  </TitlesOfParts>
  <Company>ECSD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Circulatory System</dc:title>
  <dc:creator>1701622</dc:creator>
  <cp:lastModifiedBy>1701622</cp:lastModifiedBy>
  <cp:revision>37</cp:revision>
  <dcterms:created xsi:type="dcterms:W3CDTF">2011-01-09T01:02:44Z</dcterms:created>
  <dcterms:modified xsi:type="dcterms:W3CDTF">2011-01-10T19:39:52Z</dcterms:modified>
</cp:coreProperties>
</file>